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6EA1B-9B2F-EE64-6D73-C9848AD7DB7D}" v="127" dt="2024-04-09T12:44:56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ot Kegels" userId="fb821720-47d3-4bc5-a381-1262bc7a7e67" providerId="ADAL" clId="{8F75B66C-490A-4247-A868-5FD6D8489C3F}"/>
    <pc:docChg chg="undo custSel modSld">
      <pc:chgData name="Margot Kegels" userId="fb821720-47d3-4bc5-a381-1262bc7a7e67" providerId="ADAL" clId="{8F75B66C-490A-4247-A868-5FD6D8489C3F}" dt="2024-04-09T13:14:09.141" v="4" actId="1076"/>
      <pc:docMkLst>
        <pc:docMk/>
      </pc:docMkLst>
      <pc:sldChg chg="modSp mod">
        <pc:chgData name="Margot Kegels" userId="fb821720-47d3-4bc5-a381-1262bc7a7e67" providerId="ADAL" clId="{8F75B66C-490A-4247-A868-5FD6D8489C3F}" dt="2024-04-09T13:14:09.141" v="4" actId="1076"/>
        <pc:sldMkLst>
          <pc:docMk/>
          <pc:sldMk cId="1884262165" sldId="256"/>
        </pc:sldMkLst>
        <pc:spChg chg="mod">
          <ac:chgData name="Margot Kegels" userId="fb821720-47d3-4bc5-a381-1262bc7a7e67" providerId="ADAL" clId="{8F75B66C-490A-4247-A868-5FD6D8489C3F}" dt="2024-04-09T13:14:09.141" v="4" actId="1076"/>
          <ac:spMkLst>
            <pc:docMk/>
            <pc:sldMk cId="1884262165" sldId="256"/>
            <ac:spMk id="2" creationId="{59E769BD-12EA-752C-34D7-68952FA69E26}"/>
          </ac:spMkLst>
        </pc:spChg>
        <pc:spChg chg="mod">
          <ac:chgData name="Margot Kegels" userId="fb821720-47d3-4bc5-a381-1262bc7a7e67" providerId="ADAL" clId="{8F75B66C-490A-4247-A868-5FD6D8489C3F}" dt="2024-04-09T13:13:52.713" v="2" actId="1076"/>
          <ac:spMkLst>
            <pc:docMk/>
            <pc:sldMk cId="1884262165" sldId="256"/>
            <ac:spMk id="3" creationId="{FED8D1CA-D6D3-FE35-0401-B750BD406912}"/>
          </ac:spMkLst>
        </pc:spChg>
      </pc:sldChg>
    </pc:docChg>
  </pc:docChgLst>
  <pc:docChgLst>
    <pc:chgData name="Sara Willems" userId="S::sara.willems_ugent.be#ext#@domusmedicavzw.onmicrosoft.com::8c17e22c-3854-4490-8595-8640b035b712" providerId="AD" clId="Web-{E6A6EA1B-9B2F-EE64-6D73-C9848AD7DB7D}"/>
    <pc:docChg chg="addSld modSld">
      <pc:chgData name="Sara Willems" userId="S::sara.willems_ugent.be#ext#@domusmedicavzw.onmicrosoft.com::8c17e22c-3854-4490-8595-8640b035b712" providerId="AD" clId="Web-{E6A6EA1B-9B2F-EE64-6D73-C9848AD7DB7D}" dt="2024-04-09T12:44:46.871" v="123" actId="20577"/>
      <pc:docMkLst>
        <pc:docMk/>
      </pc:docMkLst>
      <pc:sldChg chg="modSp new">
        <pc:chgData name="Sara Willems" userId="S::sara.willems_ugent.be#ext#@domusmedicavzw.onmicrosoft.com::8c17e22c-3854-4490-8595-8640b035b712" providerId="AD" clId="Web-{E6A6EA1B-9B2F-EE64-6D73-C9848AD7DB7D}" dt="2024-04-09T12:44:13.917" v="83" actId="20577"/>
        <pc:sldMkLst>
          <pc:docMk/>
          <pc:sldMk cId="4256194974" sldId="257"/>
        </pc:sldMkLst>
        <pc:spChg chg="mod">
          <ac:chgData name="Sara Willems" userId="S::sara.willems_ugent.be#ext#@domusmedicavzw.onmicrosoft.com::8c17e22c-3854-4490-8595-8640b035b712" providerId="AD" clId="Web-{E6A6EA1B-9B2F-EE64-6D73-C9848AD7DB7D}" dt="2024-04-09T12:44:13.917" v="83" actId="20577"/>
          <ac:spMkLst>
            <pc:docMk/>
            <pc:sldMk cId="4256194974" sldId="257"/>
            <ac:spMk id="2" creationId="{B9F19864-0F74-5073-BF36-02D10C167676}"/>
          </ac:spMkLst>
        </pc:spChg>
        <pc:spChg chg="mod">
          <ac:chgData name="Sara Willems" userId="S::sara.willems_ugent.be#ext#@domusmedicavzw.onmicrosoft.com::8c17e22c-3854-4490-8595-8640b035b712" providerId="AD" clId="Web-{E6A6EA1B-9B2F-EE64-6D73-C9848AD7DB7D}" dt="2024-04-09T12:42:48.539" v="26" actId="20577"/>
          <ac:spMkLst>
            <pc:docMk/>
            <pc:sldMk cId="4256194974" sldId="257"/>
            <ac:spMk id="3" creationId="{78AF9609-6D05-410E-C811-AFB6F01701E6}"/>
          </ac:spMkLst>
        </pc:spChg>
      </pc:sldChg>
      <pc:sldChg chg="modSp new">
        <pc:chgData name="Sara Willems" userId="S::sara.willems_ugent.be#ext#@domusmedicavzw.onmicrosoft.com::8c17e22c-3854-4490-8595-8640b035b712" providerId="AD" clId="Web-{E6A6EA1B-9B2F-EE64-6D73-C9848AD7DB7D}" dt="2024-04-09T12:44:10.651" v="82" actId="20577"/>
        <pc:sldMkLst>
          <pc:docMk/>
          <pc:sldMk cId="2650074125" sldId="258"/>
        </pc:sldMkLst>
        <pc:spChg chg="mod">
          <ac:chgData name="Sara Willems" userId="S::sara.willems_ugent.be#ext#@domusmedicavzw.onmicrosoft.com::8c17e22c-3854-4490-8595-8640b035b712" providerId="AD" clId="Web-{E6A6EA1B-9B2F-EE64-6D73-C9848AD7DB7D}" dt="2024-04-09T12:44:10.651" v="82" actId="20577"/>
          <ac:spMkLst>
            <pc:docMk/>
            <pc:sldMk cId="2650074125" sldId="258"/>
            <ac:spMk id="2" creationId="{80E6CF70-A4F4-1018-ED68-8670C5604EC2}"/>
          </ac:spMkLst>
        </pc:spChg>
        <pc:spChg chg="mod">
          <ac:chgData name="Sara Willems" userId="S::sara.willems_ugent.be#ext#@domusmedicavzw.onmicrosoft.com::8c17e22c-3854-4490-8595-8640b035b712" providerId="AD" clId="Web-{E6A6EA1B-9B2F-EE64-6D73-C9848AD7DB7D}" dt="2024-04-09T12:44:07.573" v="81" actId="20577"/>
          <ac:spMkLst>
            <pc:docMk/>
            <pc:sldMk cId="2650074125" sldId="258"/>
            <ac:spMk id="3" creationId="{20CC21B7-7035-D2DC-7182-6EC96023147F}"/>
          </ac:spMkLst>
        </pc:spChg>
      </pc:sldChg>
      <pc:sldChg chg="modSp new">
        <pc:chgData name="Sara Willems" userId="S::sara.willems_ugent.be#ext#@domusmedicavzw.onmicrosoft.com::8c17e22c-3854-4490-8595-8640b035b712" providerId="AD" clId="Web-{E6A6EA1B-9B2F-EE64-6D73-C9848AD7DB7D}" dt="2024-04-09T12:44:46.871" v="123" actId="20577"/>
        <pc:sldMkLst>
          <pc:docMk/>
          <pc:sldMk cId="3724107093" sldId="259"/>
        </pc:sldMkLst>
        <pc:spChg chg="mod">
          <ac:chgData name="Sara Willems" userId="S::sara.willems_ugent.be#ext#@domusmedicavzw.onmicrosoft.com::8c17e22c-3854-4490-8595-8640b035b712" providerId="AD" clId="Web-{E6A6EA1B-9B2F-EE64-6D73-C9848AD7DB7D}" dt="2024-04-09T12:44:46.871" v="123" actId="20577"/>
          <ac:spMkLst>
            <pc:docMk/>
            <pc:sldMk cId="3724107093" sldId="259"/>
            <ac:spMk id="3" creationId="{0D9DEE78-2A15-E537-A703-F36D043071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BBA61-D406-CABC-0177-DF8B79AD0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E1019C-25EB-499B-2664-CFF56650D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56C46F-6E76-38D5-CAE6-78EF1309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62A783-114E-BF5A-0660-70262FE4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9B9F16-41FC-5593-BC64-16806398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87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D9CAA-D1AD-DAEC-0DCA-7A2FDFDB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D6734B-1C77-D1CB-A9DA-DA256D3C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B8AF7C-27E2-E01A-E4D4-B7B6B12B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B8B032-9B31-A7F1-9690-5E9A319C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DFD8D6-D4E4-C6C0-B345-5A482FAE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40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9EBAF50-8D66-73DB-B1DE-F4D34FA05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93BE21E-C671-D618-6A54-0F95EA4D9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DC895C-EC43-0D61-049B-09D61921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88AA9D-F792-E139-E8A8-FDEE6E62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92826-73E3-2163-2899-59B6AA22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6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8DA0E-7AC4-3801-CB72-0FB21648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5EE5C1-93BF-121F-FA4F-6CC2A8E22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511157-0AF4-0536-FA0C-87EE6CA96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0E0564-036A-9E7F-D4C9-F1DC6F34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92837D-C49B-53E1-0260-D075D2ED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1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6C523-4252-3E6E-0684-C9D52728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B68616-0B47-2366-51F7-A580815AA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9C8C6A-B9A6-996C-E775-CD691E3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386F0C-29BA-1BD3-4BF3-62D662F4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683528-68FC-E5F8-34AC-60031D47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9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D362F-B437-BA4A-8D32-5C0C2E35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46D4D0-2627-595E-9A05-C24EB4561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8536C9-1244-CAF5-A7AE-1B22FC843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9E3312-C97A-4E38-BC3B-186329D1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D5ED51-0219-3B6C-05B3-7F560621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580E8E-D0B3-B30D-4A2B-E917A383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7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8732C-49E9-5077-0896-5B083AB4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B75819-49DA-D798-EAB6-7543DE12B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75D941-C967-4AF9-A90F-A7DFAD5EF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C521AC2-21EF-16FD-9FBF-A76A4A122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61B522-96F6-B92F-AA43-20F19F9C6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C66D84B-A7C0-70B1-7941-01EF7106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BEE8311-C9E2-CB53-25A8-418040D0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CFB557-A4D6-22F1-7CFE-BEEDF26B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5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CF1D5-DB6B-CA17-DA34-5E01C454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44EBBC6-23CF-6A58-0BA7-EBC1332F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5F3386-BA8F-7763-7E5A-687FC134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7E2FF5-F31F-CA8B-451A-1A6EC8CC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9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4E5D5D3-A974-1E28-40E8-B87DF654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89ABFAF-E786-D4A5-DC67-E3167E84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FB7C07-6CD8-922F-2772-A1E95636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67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7098D-4224-C4F9-FC1D-000AEE83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999358-DB89-FB41-85D7-02FBD09A4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5F2565-D7D3-9FA1-08E9-082B76178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5F7CA2-EC82-F7BD-760D-30D2573E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D6953A-DEFB-0B17-2857-D597DB60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E51C0F-69C8-E0FD-68C8-AF2D9BC9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1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BD6B2E-A664-A816-0076-58BCA825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26A03CD-E5AA-B3D0-11A4-3222E63AC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1ACB9D-1723-662A-CB4F-690ABC2B5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BA804A-A30E-2C12-ED12-DF9842DB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359CE1-D72C-0DEF-77CA-E688E16C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98508F-AE13-04DE-5139-F7E1B29D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6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4148AF5-D276-A81A-A995-D691B1F1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C22193-3443-F7F7-82A3-5150BCAA6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5A51DB-3D04-7080-0A86-A06A9EDA2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1CA1EF-8712-44CC-9A12-A674731647DC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E5D872-3C46-AE41-4883-2FB56CCE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1BD781-0844-4834-A1EE-A0C3C5EAB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221B9C-45DD-4703-9EBC-C3889DB22A2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21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769BD-12EA-752C-34D7-68952FA69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4157" y="2906486"/>
            <a:ext cx="7424057" cy="1045028"/>
          </a:xfrm>
        </p:spPr>
        <p:txBody>
          <a:bodyPr>
            <a:normAutofit fontScale="90000"/>
          </a:bodyPr>
          <a:lstStyle/>
          <a:p>
            <a:r>
              <a:rPr lang="en-GB" dirty="0"/>
              <a:t>Title of your presentation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D8D1CA-D6D3-FE35-0401-B750BD40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7429" y="4395335"/>
            <a:ext cx="6237514" cy="621619"/>
          </a:xfrm>
        </p:spPr>
        <p:txBody>
          <a:bodyPr/>
          <a:lstStyle/>
          <a:p>
            <a:r>
              <a:rPr lang="en-GB" dirty="0"/>
              <a:t>Your name and affiliation</a:t>
            </a:r>
          </a:p>
        </p:txBody>
      </p:sp>
    </p:spTree>
    <p:extLst>
      <p:ext uri="{BB962C8B-B14F-4D97-AF65-F5344CB8AC3E}">
        <p14:creationId xmlns:p14="http://schemas.microsoft.com/office/powerpoint/2010/main" val="188426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C916-715A-299B-D5AB-B129E0ED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EE78-2A15-E537-A703-F36D0430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Disclosure: please choose one of the two following slides and complete when applicable.</a:t>
            </a:r>
          </a:p>
        </p:txBody>
      </p:sp>
    </p:spTree>
    <p:extLst>
      <p:ext uri="{BB962C8B-B14F-4D97-AF65-F5344CB8AC3E}">
        <p14:creationId xmlns:p14="http://schemas.microsoft.com/office/powerpoint/2010/main" val="372410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9864-0F74-5073-BF36-02D10C16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Disclosure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9609-6D05-410E-C811-AFB6F0170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alibri"/>
                <a:ea typeface="Calibri"/>
                <a:cs typeface="Calibri"/>
              </a:rPr>
              <a:t>I have no actual or potential conflict of interest in relation to this program/presentation.</a:t>
            </a:r>
            <a:endParaRPr lang="en-US" dirty="0"/>
          </a:p>
          <a:p>
            <a:endParaRPr lang="en-US" sz="11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19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CF70-A4F4-1018-ED68-8670C560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Disclosure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C21B7-7035-D2DC-7182-6EC960231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Grant/Research Support: List all companies or emit for no disclosure. 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Speaker’s Bureau: List all companies or emit for no disclosure. 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Consultant: List all companies or emit for no disclosure. 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Major Shareholder: List all companies or emit for no disclosure. 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Other: List all companies or emit for no disclosure.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I will be discussing “off-label” uses of the following medications: </a:t>
            </a:r>
            <a:endParaRPr lang="en-US" dirty="0"/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List Medication 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List Medication 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List Medication</a:t>
            </a:r>
          </a:p>
          <a:p>
            <a:pPr lvl="1"/>
            <a:endParaRPr lang="en-US" sz="1100" dirty="0">
              <a:latin typeface="Segoe UI"/>
              <a:cs typeface="Segoe 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741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D964BCE0E94047B43853E467DFF58D" ma:contentTypeVersion="29" ma:contentTypeDescription="Een nieuw document maken." ma:contentTypeScope="" ma:versionID="13c660a783e3bb3990ed8406669d109c">
  <xsd:schema xmlns:xsd="http://www.w3.org/2001/XMLSchema" xmlns:xs="http://www.w3.org/2001/XMLSchema" xmlns:p="http://schemas.microsoft.com/office/2006/metadata/properties" xmlns:ns2="85271a8a-dc7d-43ae-a5d5-da8347727f89" xmlns:ns3="c409d909-52ea-4e2a-92a9-a0d586a36708" targetNamespace="http://schemas.microsoft.com/office/2006/metadata/properties" ma:root="true" ma:fieldsID="d535b5e59f3c67a4b6ef9418c68332f0" ns2:_="" ns3:_="">
    <xsd:import namespace="85271a8a-dc7d-43ae-a5d5-da8347727f89"/>
    <xsd:import namespace="c409d909-52ea-4e2a-92a9-a0d586a367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Expertisedomeine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TaxCatchAll" minOccurs="0"/>
                <xsd:element ref="ns2:m8ed534fc9e9410085b15ab7c2114869" minOccurs="0"/>
                <xsd:element ref="ns3:MediaServiceLocation" minOccurs="0"/>
                <xsd:element ref="ns3:MediaLengthInSeconds" minOccurs="0"/>
                <xsd:element ref="ns3:i28aee86a79640398a5de7e2bc36dc38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71a8a-dc7d-43ae-a5d5-da8347727f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3ab8feb-1bba-4114-95a3-ed32e24d7c16}" ma:internalName="TaxCatchAll" ma:showField="CatchAllData" ma:web="85271a8a-dc7d-43ae-a5d5-da8347727f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8ed534fc9e9410085b15ab7c2114869" ma:index="22" nillable="true" ma:taxonomy="true" ma:internalName="m8ed534fc9e9410085b15ab7c2114869" ma:taxonomyFieldName="ThemaMMS" ma:displayName="Thema" ma:default="" ma:fieldId="{68ed534f-c9e9-4100-85b1-5ab7c2114869}" ma:taxonomyMulti="true" ma:sspId="2d04a3e3-50e6-4ce5-b5dd-195305b4cf55" ma:termSetId="fba67b9a-8078-46e7-9815-b70e5c3c0f6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9d909-52ea-4e2a-92a9-a0d586a36708" elementFormDefault="qualified">
    <xsd:import namespace="http://schemas.microsoft.com/office/2006/documentManagement/types"/>
    <xsd:import namespace="http://schemas.microsoft.com/office/infopath/2007/PartnerControls"/>
    <xsd:element name="Expertisedomeinen" ma:index="10" nillable="true" ma:displayName="DM Afdeling" ma:format="Dropdown" ma:internalName="Expertisedomein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D Beroepspromotie"/>
                    <xsd:enumeration value="ED Praktijkorganisatie"/>
                    <xsd:enumeration value="ED Kwaliteit en vorming"/>
                    <xsd:enumeration value="ED Kringen"/>
                    <xsd:enumeration value="ED Loopbaan"/>
                    <xsd:enumeration value="ED ICT"/>
                    <xsd:enumeration value="ED Preventie &amp; Gezondheidszorg"/>
                    <xsd:enumeration value="ED Chronische zorg"/>
                    <xsd:enumeration value="ED Psychosociale zorg"/>
                    <xsd:enumeration value="ED Acute zorg"/>
                    <xsd:enumeration value="Directie"/>
                    <xsd:enumeration value="E-learnings, evenementen en vorming"/>
                    <xsd:enumeration value="Financiën"/>
                    <xsd:enumeration value="Jong Domus"/>
                    <xsd:enumeration value="ICT"/>
                    <xsd:enumeration value="Impulseo"/>
                    <xsd:enumeration value="Juridisch"/>
                    <xsd:enumeration value="Leden, PR en Communicatie"/>
                    <xsd:enumeration value="Office Management"/>
                    <xsd:enumeration value="E-learnings"/>
                    <xsd:enumeration value="Keuze 21"/>
                    <xsd:enumeration value="Keuze 22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i28aee86a79640398a5de7e2bc36dc38" ma:index="26" nillable="true" ma:taxonomy="true" ma:internalName="i28aee86a79640398a5de7e2bc36dc38" ma:taxonomyFieldName="Afdeling" ma:displayName="Afdeling" ma:default="" ma:fieldId="{228aee86-a796-4039-8a5d-e7e2bc36dc38}" ma:taxonomyMulti="true" ma:sspId="2d04a3e3-50e6-4ce5-b5dd-195305b4cf55" ma:termSetId="154f60e6-f36a-4480-9cc5-99ef7a5ba1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f76f155ced4ddcb4097134ff3c332f" ma:index="28" nillable="true" ma:taxonomy="true" ma:internalName="lcf76f155ced4ddcb4097134ff3c332f" ma:taxonomyFieldName="MediaServiceImageTags" ma:displayName="Afbeeldingtags" ma:readOnly="false" ma:fieldId="{5cf76f15-5ced-4ddc-b409-7134ff3c332f}" ma:taxonomyMulti="true" ma:sspId="2d04a3e3-50e6-4ce5-b5dd-195305b4cf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ertisedomeinen xmlns="c409d909-52ea-4e2a-92a9-a0d586a36708" xsi:nil="true"/>
    <TaxCatchAll xmlns="85271a8a-dc7d-43ae-a5d5-da8347727f89" xsi:nil="true"/>
    <lcf76f155ced4ddcb4097134ff3c332f xmlns="c409d909-52ea-4e2a-92a9-a0d586a36708">
      <Terms xmlns="http://schemas.microsoft.com/office/infopath/2007/PartnerControls"/>
    </lcf76f155ced4ddcb4097134ff3c332f>
    <i28aee86a79640398a5de7e2bc36dc38 xmlns="c409d909-52ea-4e2a-92a9-a0d586a36708">
      <Terms xmlns="http://schemas.microsoft.com/office/infopath/2007/PartnerControls"/>
    </i28aee86a79640398a5de7e2bc36dc38>
    <m8ed534fc9e9410085b15ab7c2114869 xmlns="85271a8a-dc7d-43ae-a5d5-da8347727f89">
      <Terms xmlns="http://schemas.microsoft.com/office/infopath/2007/PartnerControls"/>
    </m8ed534fc9e9410085b15ab7c2114869>
  </documentManagement>
</p:properties>
</file>

<file path=customXml/itemProps1.xml><?xml version="1.0" encoding="utf-8"?>
<ds:datastoreItem xmlns:ds="http://schemas.openxmlformats.org/officeDocument/2006/customXml" ds:itemID="{E77DCD81-F3BC-4280-ACC3-EA13AE71F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71a8a-dc7d-43ae-a5d5-da8347727f89"/>
    <ds:schemaRef ds:uri="c409d909-52ea-4e2a-92a9-a0d586a367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69A7E8-BF51-4FFF-B937-F9A8F5B226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66E294-8825-4078-BBCB-03A1D71B909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c409d909-52ea-4e2a-92a9-a0d586a36708"/>
    <ds:schemaRef ds:uri="http://purl.org/dc/terms/"/>
    <ds:schemaRef ds:uri="http://www.w3.org/XML/1998/namespace"/>
    <ds:schemaRef ds:uri="http://schemas.openxmlformats.org/package/2006/metadata/core-properties"/>
    <ds:schemaRef ds:uri="85271a8a-dc7d-43ae-a5d5-da8347727f8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Breedbeeld</PresentationFormat>
  <Paragraphs>16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Segoe UI</vt:lpstr>
      <vt:lpstr>Kantoorthema</vt:lpstr>
      <vt:lpstr>Title of your presentation</vt:lpstr>
      <vt:lpstr>PowerPoint-presentatie</vt:lpstr>
      <vt:lpstr>Disclosure </vt:lpstr>
      <vt:lpstr>Disclosure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Sara Willems</dc:creator>
  <cp:lastModifiedBy>Margot Kegels</cp:lastModifiedBy>
  <cp:revision>26</cp:revision>
  <dcterms:created xsi:type="dcterms:W3CDTF">2024-04-09T12:35:44Z</dcterms:created>
  <dcterms:modified xsi:type="dcterms:W3CDTF">2024-04-09T13:14:12Z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0x01010072D964BCE0E94047B43853E467DFF58D</vt:lpwstr>
  </property>
  <property fmtid="{D5CDD505-2E9C-101B-9397-08002B2CF9AE}" pid="3" name="ThemaMMS">
    <vt:lpwstr/>
  </property>
  <property fmtid="{D5CDD505-2E9C-101B-9397-08002B2CF9AE}" pid="4" name="Afdeling">
    <vt:lpwstr/>
  </property>
  <property fmtid="{D5CDD505-2E9C-101B-9397-08002B2CF9AE}" pid="5" name="MediaServiceImageTags">
    <vt:lpwstr/>
  </property>
</Properties>
</file>